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E0A99-8C98-6E13-1BF8-EECD3B0B3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D57B31-F251-FA5E-3A9B-585FD22F8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185B87-B16D-7AC8-FB39-8BAB2560C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888F-746F-41D3-BEAA-DDA4EAA7A79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8D5E36-DCF4-1763-89F1-A90AF749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49DB3E-60F9-E481-CDC8-E75E1D10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9379-15F3-454D-9BC7-7EA8096B4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71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8E3741-9EB4-10A5-BB15-ED63D8BC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A8443CE-6FA3-2397-66F1-02C2B3AF8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CBAE2E-F795-471B-788D-B8F31682F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888F-746F-41D3-BEAA-DDA4EAA7A79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25CF25-0F3A-4144-604C-BBCCBAD0A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EE0122-74AC-3C6F-B14C-FA8C9A93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9379-15F3-454D-9BC7-7EA8096B4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60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B4B5D3C-9A79-5084-98B8-632FBB72A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A1F3705-F5F9-26BA-7038-4968433B3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62E9B8-C83E-48B8-56E8-BDB2E182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888F-746F-41D3-BEAA-DDA4EAA7A79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F12382-CE8F-35B2-CFAB-3F90F9A0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6CD00F-8F3C-A61B-7582-00335E40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9379-15F3-454D-9BC7-7EA8096B4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77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6AAE9-2DD9-2426-45CB-90957F79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FEE908-7A03-57B3-0DF4-E803715B6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DD6A08-9DCD-0907-3EBB-2E9D74BEB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888F-746F-41D3-BEAA-DDA4EAA7A79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DE78D5-5C50-68D8-018F-4E1C57B5A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C540D0-2577-96DF-57C0-330A6B09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9379-15F3-454D-9BC7-7EA8096B4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886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C2248-7991-961B-6104-B27F3E97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87BFAA-68CD-CEDD-88DD-F6474D579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438BB9-AA02-6BA3-1D7D-2BBB7083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888F-746F-41D3-BEAA-DDA4EAA7A79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E05EBE-D392-49AC-BD14-DD7D92CF8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462681-54BA-D1F8-9400-54ECE43C3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9379-15F3-454D-9BC7-7EA8096B4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FA185-E10F-EC61-92B9-EF2C7E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E7A1F7-045A-F93D-133D-AF3C0C3D5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19BCEE8-93EC-3036-B185-EB68AF23B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9513F4-7C32-8626-65BB-3A30C566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888F-746F-41D3-BEAA-DDA4EAA7A79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109B8C4-59E0-03A6-6338-9A2BE37F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014E93-9D3F-6F82-6DD2-AC9672CE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9379-15F3-454D-9BC7-7EA8096B4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809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660C5-5022-358D-269F-C8747450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2F86C2-2D37-3220-0BDB-A2BCAC3CC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85D5C6C-6252-1D94-558D-2CEB0895D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7375F26-BF00-4AAA-94E2-7C281741F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7690DD6-0F75-F010-228A-1B5E0373F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C1B4E26-FA37-AC6B-FC8F-0494FDB5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888F-746F-41D3-BEAA-DDA4EAA7A79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E941AB4-DB92-E4FC-0817-250677A82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7F9251-DD91-FCD1-6067-F83AD57C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9379-15F3-454D-9BC7-7EA8096B4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91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52AC9-014B-C9D0-4C9A-171B65B4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92B35D0-B27F-447D-BF4B-2B46DA1C8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888F-746F-41D3-BEAA-DDA4EAA7A79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4DCA42C-534C-D37F-B78F-7E3946D2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84BAAC-76EB-3EBC-D799-445CB839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9379-15F3-454D-9BC7-7EA8096B4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61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C90B52F-7C6D-E9D7-CEB3-BB3EFA57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888F-746F-41D3-BEAA-DDA4EAA7A79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6771B00-CD73-3FDE-11EF-0D07B757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FD0161-8A64-C5AC-E5E8-AD388B68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9379-15F3-454D-9BC7-7EA8096B4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58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AB340-CBAB-D641-24B9-0DA133E20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3EDE81-DB90-B937-6E8F-C2F2AC749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5B1CBE3-1236-9E25-63D1-035D56F02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A33B17-1DB3-8055-DEA7-36C8063C5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888F-746F-41D3-BEAA-DDA4EAA7A79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BDD1E0-4EC8-52A2-3148-B182E673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43B813-4FEC-5CEA-C8DE-4CACEEB77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9379-15F3-454D-9BC7-7EA8096B4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1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0AD85-F5B4-06F7-7D53-408D6E28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D2E24D0-088A-B2A0-E175-84D636464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6E3F5F-0EBF-D4C0-667E-46EF1AE4D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D75BF0-B548-E0A4-8E72-3BF354759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888F-746F-41D3-BEAA-DDA4EAA7A79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E37934-B1EE-0740-932B-0ABC764E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57508A-FB39-55C3-A6E2-0DA22FA3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9379-15F3-454D-9BC7-7EA8096B4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22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B9DF0AA-064D-84F2-ACAB-2D15774E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A972CD-520B-7228-66E1-681E63810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1288E2-F00B-35EB-0262-B64DD4067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8888F-746F-41D3-BEAA-DDA4EAA7A795}" type="datetimeFigureOut">
              <a:rPr lang="nl-NL" smtClean="0"/>
              <a:t>23-3-2023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6BA6F5-B4BD-5573-FB9D-D51305161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84A533-483E-4AB3-AE04-739D4CA06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A9379-15F3-454D-9BC7-7EA8096B47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95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AA106494-5ACE-EC91-5301-9EE67EC02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96" y="0"/>
            <a:ext cx="4487704" cy="6858000"/>
          </a:xfrm>
          <a:prstGeom prst="rect">
            <a:avLst/>
          </a:prstGeom>
        </p:spPr>
      </p:pic>
      <p:pic>
        <p:nvPicPr>
          <p:cNvPr id="7" name="Afbeelding 6" descr="Afbeelding met diagram&#10;&#10;Automatisch gegenereerde beschrijving">
            <a:extLst>
              <a:ext uri="{FF2B5EF4-FFF2-40B4-BE49-F238E27FC236}">
                <a16:creationId xmlns:a16="http://schemas.microsoft.com/office/drawing/2014/main" id="{A66D1539-0290-7374-D539-EB5B1E293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319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6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D2049A9B-E603-0D69-166D-EE87CAB16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1" y="0"/>
            <a:ext cx="4742597" cy="6858000"/>
          </a:xfrm>
          <a:prstGeom prst="rect">
            <a:avLst/>
          </a:prstGeom>
        </p:spPr>
      </p:pic>
      <p:pic>
        <p:nvPicPr>
          <p:cNvPr id="5" name="Afbeelding 4" descr="Afbeelding met tekst, brief&#10;&#10;Automatisch gegenereerde beschrijving">
            <a:extLst>
              <a:ext uri="{FF2B5EF4-FFF2-40B4-BE49-F238E27FC236}">
                <a16:creationId xmlns:a16="http://schemas.microsoft.com/office/drawing/2014/main" id="{2946D8D3-631C-97C8-30E1-923EAA302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58" y="0"/>
            <a:ext cx="4456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1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brief&#10;&#10;Automatisch gegenereerde beschrijving">
            <a:extLst>
              <a:ext uri="{FF2B5EF4-FFF2-40B4-BE49-F238E27FC236}">
                <a16:creationId xmlns:a16="http://schemas.microsoft.com/office/drawing/2014/main" id="{832A8A69-0557-7481-3E81-63112E5C9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31" y="0"/>
            <a:ext cx="4620578" cy="6858000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13484F58-7A06-6EF6-0C3E-BD0FBCAA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09" y="0"/>
            <a:ext cx="4556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9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brief&#10;&#10;Automatisch gegenereerde beschrijving">
            <a:extLst>
              <a:ext uri="{FF2B5EF4-FFF2-40B4-BE49-F238E27FC236}">
                <a16:creationId xmlns:a16="http://schemas.microsoft.com/office/drawing/2014/main" id="{296B6D1C-0F86-2AAD-A560-9B8574C3A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28" y="0"/>
            <a:ext cx="4640623" cy="6858000"/>
          </a:xfrm>
          <a:prstGeom prst="rect">
            <a:avLst/>
          </a:prstGeom>
        </p:spPr>
      </p:pic>
      <p:pic>
        <p:nvPicPr>
          <p:cNvPr id="5" name="Afbeelding 4" descr="Afbeelding met diagram&#10;&#10;Automatisch gegenereerde beschrijving">
            <a:extLst>
              <a:ext uri="{FF2B5EF4-FFF2-40B4-BE49-F238E27FC236}">
                <a16:creationId xmlns:a16="http://schemas.microsoft.com/office/drawing/2014/main" id="{70CF344A-0660-9166-EA13-2BF90E89E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51" y="0"/>
            <a:ext cx="4319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1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brief&#10;&#10;Automatisch gegenereerde beschrijving">
            <a:extLst>
              <a:ext uri="{FF2B5EF4-FFF2-40B4-BE49-F238E27FC236}">
                <a16:creationId xmlns:a16="http://schemas.microsoft.com/office/drawing/2014/main" id="{75076E71-E436-A871-65B1-D371D7092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12" y="0"/>
            <a:ext cx="5357575" cy="82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917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Maureen Veneman</dc:creator>
  <cp:lastModifiedBy>Maureen Veneman</cp:lastModifiedBy>
  <cp:revision>2</cp:revision>
  <dcterms:created xsi:type="dcterms:W3CDTF">2023-03-23T13:38:26Z</dcterms:created>
  <dcterms:modified xsi:type="dcterms:W3CDTF">2023-03-23T13:47:49Z</dcterms:modified>
</cp:coreProperties>
</file>